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9CA0"/>
    <a:srgbClr val="87696C"/>
    <a:srgbClr val="757B8F"/>
    <a:srgbClr val="2E3D5C"/>
    <a:srgbClr val="424656"/>
    <a:srgbClr val="A0AACE"/>
    <a:srgbClr val="6B7083"/>
    <a:srgbClr val="565B70"/>
    <a:srgbClr val="575C71"/>
    <a:srgbClr val="555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>
      <p:cViewPr varScale="1">
        <p:scale>
          <a:sx n="69" d="100"/>
          <a:sy n="69" d="100"/>
        </p:scale>
        <p:origin x="7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50B3590-F12F-EAD4-D9BE-3EE5B6E26E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319798-CD39-BF42-EDE8-5C606A094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1837"/>
            <a:ext cx="9144000" cy="1508125"/>
          </a:xfrm>
        </p:spPr>
        <p:txBody>
          <a:bodyPr anchor="b">
            <a:normAutofit/>
          </a:bodyPr>
          <a:lstStyle>
            <a:lvl1pPr algn="ctr">
              <a:defRPr sz="7200" b="1">
                <a:solidFill>
                  <a:srgbClr val="2E3D5C"/>
                </a:solidFill>
                <a:effectLst>
                  <a:outerShdw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83D929-DDEF-12D3-FCCC-C91C2B656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2035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E3D5C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C22F99-8B91-F45B-D0BE-2844BBC62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2BC1D1-8EE6-D131-3752-C53E6061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C5084F-A566-0FA3-BDA1-04B9628D0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273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50D458-25D8-A029-BB67-2AB01650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3B636A-E124-670C-B85C-153B1C786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01C245-31CA-0BDE-D373-3171C89E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D8647C-AC7D-FA41-DEE4-33334826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4253DF-3F74-DBA3-14F6-7EBA9A74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28464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AE6F7FB-421E-4832-FD51-D8B1E5FB44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3617D8-E6AF-5843-70E7-831FA2C3D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9B7D54-58B3-774F-419E-98E363BFE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659C88-4605-9AC4-F902-6E951BE8E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E2F031-08C3-4D8E-5C7D-A859F3F18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8954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FA5AA7-2C78-2D52-53A0-4D8C8D1BEF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6A9292-FC7C-700A-07BD-523A02AF7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046"/>
            <a:ext cx="10515600" cy="570296"/>
          </a:xfrm>
        </p:spPr>
        <p:txBody>
          <a:bodyPr/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D6479B-34BB-343E-06AF-EF7BCAD11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43FFB5-4DC0-150B-5BF5-152764A14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22E909-00FD-FF4C-BC05-1E375F134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8780B4-D544-64D7-11F2-BE91C3D0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0557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1FB867-B19F-E44D-84AB-8F2D24AD0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004813-0180-13C5-42B3-4BE53DC36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BB186BD-03D2-CA7E-93D0-541533A4E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836D95-8AAF-CB3F-E27C-5D507366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1E96D1-A528-D517-9B16-0B8DE914D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7D2519-451C-66A7-58FA-871DE0D3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640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1E85F-3B0D-328F-4751-3FBEBED7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A624E3-C7C2-60F0-FE86-47812D2BE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5790D6-D3EB-D900-2B5A-B430EB769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EC50C5-6B7C-B02D-D422-D122675F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CB1534-C2B1-F0C4-BB06-E117D718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30088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274C6F-78A3-A4B6-96C8-C7DF1E548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FFCAE0-0EC9-65C6-BB27-82FB641A3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D5DDAE-6607-B6F2-3080-5BBA4BB7D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931F6B-2094-9363-BC15-55B1EFCB55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79C9BC-6CA6-14C9-E4B5-7AFC252AF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032603F-FB80-426C-1B85-837B0215F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DF20EAE-226F-C6AE-DEBB-41CC0369A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E2379B4-5AF5-F073-0C1E-7464737B3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8643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9742C-FF75-FB71-0504-B2F6E8D8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425609C-F1E8-6266-8F16-94CC350B8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562075-7834-8858-BA86-4F63C0F5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4DEBEF-94C9-D5CC-0E3E-077C59AA7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6039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1B7B51-6C8C-329B-5867-8BF0DAC19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48BACC-3206-A321-3D4C-20D5485C6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381726-C5C9-096D-6C2F-CBAE238B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8125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E13BD1-5544-95F9-328E-A871A17DF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4C4986-3C12-0364-7550-ADB68F3A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4016EC-6C7A-9888-6067-A80998561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3CF26C-A9CE-851B-1DB7-6510A291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96E7CA-658D-C426-0333-751A43B2A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A8C755-54BC-0EAB-F9A3-9B1A2CA12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408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F20125-CE70-9F5B-3692-D455C8E9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36C1470-E1D0-A70C-66D6-D33CDEC73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128367-CB51-37A0-6C60-D4738077C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08BAE8-2DF2-5DA6-E47C-9AD7A2B40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9B4F0B-593D-4726-F17C-D2C009A2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DBA977-BCF1-1312-F46E-8C8C8754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94729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8EA9C23-CD30-20CB-8223-091CFA6D139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7A114-FE2E-1DE2-896D-BA0BF1679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496"/>
            <a:ext cx="10515600" cy="570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DCDB6A-8FC0-AE4C-E803-07ED10EF0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020EA-A891-2A24-C0C8-3316CD4A2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C1EF1-DDE6-466B-BD19-717004128A0D}" type="datetimeFigureOut">
              <a:rPr lang="ru-UA" smtClean="0"/>
              <a:t>01/30/2025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D6DFD9-BD8C-1BB6-95F1-D417E8CAD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A00304-1356-BC12-48C0-C72F4CAB54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3029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E3D5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96A3B-3228-141B-BC6E-548AB81EA0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4836" y="1970691"/>
            <a:ext cx="9144000" cy="2365782"/>
          </a:xfrm>
        </p:spPr>
        <p:txBody>
          <a:bodyPr>
            <a:normAutofit/>
          </a:bodyPr>
          <a:lstStyle/>
          <a:p>
            <a:r>
              <a:rPr lang="en-US" sz="8000" dirty="0">
                <a:latin typeface="+mn-lt"/>
              </a:rPr>
              <a:t>THE GAME</a:t>
            </a:r>
            <a:endParaRPr lang="ru-UA" sz="8000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1C2B67-11CA-42B2-AF2D-6023AC93DC1C}"/>
              </a:ext>
            </a:extLst>
          </p:cNvPr>
          <p:cNvSpPr txBox="1"/>
          <p:nvPr/>
        </p:nvSpPr>
        <p:spPr>
          <a:xfrm>
            <a:off x="6096000" y="5153431"/>
            <a:ext cx="6096000" cy="2120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800" b="1" dirty="0">
                <a:cs typeface="Times New Roman" panose="02020603050405020304" pitchFamily="18" charset="0"/>
              </a:rPr>
              <a:t>Выполнил</a:t>
            </a:r>
            <a:r>
              <a:rPr lang="ru-RU" sz="1800" dirty="0">
                <a:cs typeface="Times New Roman" panose="02020603050405020304" pitchFamily="18" charset="0"/>
              </a:rPr>
              <a:t>: </a:t>
            </a:r>
          </a:p>
          <a:p>
            <a:pPr algn="r">
              <a:lnSpc>
                <a:spcPct val="150000"/>
              </a:lnSpc>
            </a:pPr>
            <a:r>
              <a:rPr lang="ru-RU" sz="1800" dirty="0">
                <a:cs typeface="Times New Roman" panose="02020603050405020304" pitchFamily="18" charset="0"/>
              </a:rPr>
              <a:t>Цветков Георгий Владимирович</a:t>
            </a:r>
          </a:p>
          <a:p>
            <a:pPr algn="r">
              <a:lnSpc>
                <a:spcPct val="150000"/>
              </a:lnSpc>
            </a:pPr>
            <a:r>
              <a:rPr lang="ru-RU" sz="1800" b="1" dirty="0">
                <a:cs typeface="Times New Roman" panose="02020603050405020304" pitchFamily="18" charset="0"/>
              </a:rPr>
              <a:t>Наставник: </a:t>
            </a:r>
          </a:p>
          <a:p>
            <a:pPr algn="r">
              <a:lnSpc>
                <a:spcPct val="150000"/>
              </a:lnSpc>
            </a:pPr>
            <a:r>
              <a:rPr lang="ru-RU" sz="1800" dirty="0" err="1">
                <a:cs typeface="Times New Roman" panose="02020603050405020304" pitchFamily="18" charset="0"/>
              </a:rPr>
              <a:t>Пансков</a:t>
            </a:r>
            <a:r>
              <a:rPr lang="ru-RU" sz="1800" dirty="0">
                <a:cs typeface="Times New Roman" panose="02020603050405020304" pitchFamily="18" charset="0"/>
              </a:rPr>
              <a:t> Иван Дмитриевич</a:t>
            </a:r>
            <a:endParaRPr lang="ru-RU" b="0" i="0" dirty="0">
              <a:solidFill>
                <a:srgbClr val="454545"/>
              </a:solidFill>
              <a:effectLst/>
            </a:endParaRPr>
          </a:p>
          <a:p>
            <a:pPr algn="r">
              <a:lnSpc>
                <a:spcPct val="150000"/>
              </a:lnSpc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10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B3F6C1-F8FC-08E6-FD44-1306E7FEA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Описание игры</a:t>
            </a:r>
            <a:endParaRPr lang="ru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F0A2FF-5E58-49D8-B347-F979295940BE}"/>
              </a:ext>
            </a:extLst>
          </p:cNvPr>
          <p:cNvSpPr txBox="1"/>
          <p:nvPr/>
        </p:nvSpPr>
        <p:spPr>
          <a:xfrm>
            <a:off x="838200" y="185888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Жанр: </a:t>
            </a:r>
            <a:r>
              <a:rPr lang="ru-RU" sz="2400" dirty="0"/>
              <a:t>шутер</a:t>
            </a:r>
            <a:endParaRPr lang="ru-RU" sz="24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0D821F-D258-4C7C-BA44-97BDC055D87F}"/>
              </a:ext>
            </a:extLst>
          </p:cNvPr>
          <p:cNvSpPr txBox="1"/>
          <p:nvPr/>
        </p:nvSpPr>
        <p:spPr>
          <a:xfrm>
            <a:off x="3886200" y="189342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Режим</a:t>
            </a:r>
            <a:r>
              <a:rPr lang="en-US" sz="2400" b="1" dirty="0"/>
              <a:t>: </a:t>
            </a:r>
            <a:r>
              <a:rPr lang="ru-RU" sz="2400" dirty="0"/>
              <a:t>одиночная</a:t>
            </a:r>
            <a:endParaRPr lang="ru-RU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DF8DCE-943B-4A67-910E-7760BB7C7F27}"/>
              </a:ext>
            </a:extLst>
          </p:cNvPr>
          <p:cNvSpPr txBox="1"/>
          <p:nvPr/>
        </p:nvSpPr>
        <p:spPr>
          <a:xfrm>
            <a:off x="838200" y="2675275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Идея</a:t>
            </a:r>
            <a:r>
              <a:rPr lang="ru-RU" sz="2400" dirty="0"/>
              <a:t>: идея создания проекта послужила игра </a:t>
            </a:r>
            <a:r>
              <a:rPr lang="en-US" sz="2400" b="1" dirty="0">
                <a:effectLst/>
              </a:rPr>
              <a:t>Hotline Miami</a:t>
            </a:r>
            <a:r>
              <a:rPr lang="en-US" sz="2400" b="1" dirty="0"/>
              <a:t>. </a:t>
            </a:r>
            <a:endParaRPr lang="ru-RU" sz="2400" b="1" dirty="0"/>
          </a:p>
          <a:p>
            <a:endParaRPr lang="ru-RU" sz="2400" b="1" dirty="0"/>
          </a:p>
          <a:p>
            <a:r>
              <a:rPr lang="ru-RU" sz="2400" b="1" dirty="0"/>
              <a:t>Реализация</a:t>
            </a:r>
            <a:r>
              <a:rPr lang="ru-RU" sz="2400" dirty="0"/>
              <a:t>: программа состоит из нескольких директорий, в которых находятся файлы с расширением </a:t>
            </a:r>
            <a:r>
              <a:rPr lang="en-US" sz="2400" dirty="0"/>
              <a:t>.</a:t>
            </a:r>
            <a:r>
              <a:rPr lang="en-US" sz="2400" dirty="0" err="1"/>
              <a:t>py</a:t>
            </a:r>
            <a:r>
              <a:rPr lang="ru-RU" sz="2400" dirty="0"/>
              <a:t>. Также были задействованы библиотеки </a:t>
            </a:r>
            <a:r>
              <a:rPr lang="en-US" sz="2400" dirty="0"/>
              <a:t>CSV, </a:t>
            </a:r>
            <a:r>
              <a:rPr lang="en-US" sz="2400" dirty="0" err="1"/>
              <a:t>pygame-widjets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dirty="0" err="1"/>
              <a:t>tkinter</a:t>
            </a:r>
            <a:endParaRPr lang="ru-RU" sz="2400" b="1" dirty="0"/>
          </a:p>
        </p:txBody>
      </p:sp>
      <p:pic>
        <p:nvPicPr>
          <p:cNvPr id="1026" name="Picture 2" descr="Обложка игры (художник — Никлас Окерблад)">
            <a:extLst>
              <a:ext uri="{FF2B5EF4-FFF2-40B4-BE49-F238E27FC236}">
                <a16:creationId xmlns:a16="http://schemas.microsoft.com/office/drawing/2014/main" id="{EB279CA0-586A-4D77-8A66-E192414E8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983" y="1573240"/>
            <a:ext cx="3562816" cy="500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67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>
            <a:extLst>
              <a:ext uri="{FF2B5EF4-FFF2-40B4-BE49-F238E27FC236}">
                <a16:creationId xmlns:a16="http://schemas.microsoft.com/office/drawing/2014/main" id="{69447E67-75D8-4557-9686-A036C572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Начало игры и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C7C6B3-9063-4A3B-8305-F78E9B652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1288"/>
            <a:ext cx="4794203" cy="269542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3876932-10B3-4EEC-B894-8FE5ACD80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198" y="1845660"/>
            <a:ext cx="5632401" cy="31666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377298-99AD-41F8-8A14-FE0FDAFA3C2B}"/>
              </a:ext>
            </a:extLst>
          </p:cNvPr>
          <p:cNvSpPr txBox="1"/>
          <p:nvPr/>
        </p:nvSpPr>
        <p:spPr>
          <a:xfrm>
            <a:off x="1551709" y="5030623"/>
            <a:ext cx="3338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Стартовое окно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7BBAD7-1A1B-4C6B-8D0F-1B32EA9B0C3A}"/>
              </a:ext>
            </a:extLst>
          </p:cNvPr>
          <p:cNvSpPr txBox="1"/>
          <p:nvPr/>
        </p:nvSpPr>
        <p:spPr>
          <a:xfrm>
            <a:off x="8087325" y="5305963"/>
            <a:ext cx="2272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меню</a:t>
            </a:r>
          </a:p>
        </p:txBody>
      </p:sp>
    </p:spTree>
    <p:extLst>
      <p:ext uri="{BB962C8B-B14F-4D97-AF65-F5344CB8AC3E}">
        <p14:creationId xmlns:p14="http://schemas.microsoft.com/office/powerpoint/2010/main" val="335090897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A9640E-311C-6F7F-C5CF-CA1221FA0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Уровни</a:t>
            </a:r>
            <a:endParaRPr lang="ru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3E90D0-36E3-496A-811B-CA36EEEC8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75" y="798792"/>
            <a:ext cx="9766849" cy="549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1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60C89A-65DB-995C-6A18-835B7D7CC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Окно проигрыша или </a:t>
            </a:r>
            <a:r>
              <a:rPr lang="ru-RU" dirty="0" err="1"/>
              <a:t>выйгрыша</a:t>
            </a:r>
            <a:endParaRPr lang="ru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D0955F-82F2-41A8-85A2-A15ACF77C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36" y="1950964"/>
            <a:ext cx="5257800" cy="29560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29D1A0-88DD-4E3C-B761-976496348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164" y="1950964"/>
            <a:ext cx="5257800" cy="29560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918D6D-CCF8-4718-B732-22AEAD1900F2}"/>
              </a:ext>
            </a:extLst>
          </p:cNvPr>
          <p:cNvSpPr txBox="1"/>
          <p:nvPr/>
        </p:nvSpPr>
        <p:spPr>
          <a:xfrm>
            <a:off x="1181099" y="5189238"/>
            <a:ext cx="4031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проигрыша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50FFD5-B39E-4D2A-B910-1F16D60CD3A2}"/>
              </a:ext>
            </a:extLst>
          </p:cNvPr>
          <p:cNvSpPr txBox="1"/>
          <p:nvPr/>
        </p:nvSpPr>
        <p:spPr>
          <a:xfrm>
            <a:off x="7110846" y="5189237"/>
            <a:ext cx="3768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победы </a:t>
            </a:r>
          </a:p>
        </p:txBody>
      </p:sp>
    </p:spTree>
    <p:extLst>
      <p:ext uri="{BB962C8B-B14F-4D97-AF65-F5344CB8AC3E}">
        <p14:creationId xmlns:p14="http://schemas.microsoft.com/office/powerpoint/2010/main" val="191593348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0D58B-EAC5-44C3-8E73-70853ADD3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err="1"/>
              <a:t>Гемплей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C5C220-E9CE-4E26-B3FE-ED19A91BE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881" y="989687"/>
            <a:ext cx="7502237" cy="42179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0E659C-49BA-4652-9FF7-CC0F9A065A7C}"/>
              </a:ext>
            </a:extLst>
          </p:cNvPr>
          <p:cNvSpPr txBox="1"/>
          <p:nvPr/>
        </p:nvSpPr>
        <p:spPr>
          <a:xfrm>
            <a:off x="3325091" y="5569527"/>
            <a:ext cx="583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Уровень состоит из врагов, которые могут убить</a:t>
            </a:r>
          </a:p>
        </p:txBody>
      </p:sp>
    </p:spTree>
    <p:extLst>
      <p:ext uri="{BB962C8B-B14F-4D97-AF65-F5344CB8AC3E}">
        <p14:creationId xmlns:p14="http://schemas.microsoft.com/office/powerpoint/2010/main" val="9762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957994-F5A0-4CCA-9DCA-17D1BF16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C61793-B0C3-4043-AD19-BF1EA578B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ходе разработки игры, я получил полезный опыт и научился работать с библиотекой </a:t>
            </a:r>
            <a:r>
              <a:rPr lang="en-US" dirty="0" err="1"/>
              <a:t>pygame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66363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98</Words>
  <Application>Microsoft Office PowerPoint</Application>
  <PresentationFormat>Широкоэкранный</PresentationFormat>
  <Paragraphs>22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THE GAME</vt:lpstr>
      <vt:lpstr>Описание игры</vt:lpstr>
      <vt:lpstr>Начало игры и меню</vt:lpstr>
      <vt:lpstr>Уровни</vt:lpstr>
      <vt:lpstr>Окно проигрыша или выйгрыша</vt:lpstr>
      <vt:lpstr>Гемплей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 OF PRESENTATION</dc:title>
  <dc:creator>Maryna Markasyan</dc:creator>
  <cp:lastModifiedBy>Леонид</cp:lastModifiedBy>
  <cp:revision>43</cp:revision>
  <dcterms:created xsi:type="dcterms:W3CDTF">2022-10-20T15:06:00Z</dcterms:created>
  <dcterms:modified xsi:type="dcterms:W3CDTF">2025-01-30T19:22:53Z</dcterms:modified>
</cp:coreProperties>
</file>

<file path=docProps/thumbnail.jpeg>
</file>